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5" r:id="rId8"/>
    <p:sldId id="276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62" r:id="rId20"/>
    <p:sldId id="277" r:id="rId21"/>
    <p:sldId id="272" r:id="rId22"/>
    <p:sldId id="274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28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3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4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1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62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05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7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34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1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13B2-1BC1-4E42-8C5D-7163287181C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8F03-FF87-4C1F-87F5-DD7674978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0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Gestione del rischio in agricoltura strumenti di monitoraggio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4315977" cy="11247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85762"/>
            <a:ext cx="3294733" cy="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734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9397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245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1367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7256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0161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Temporali 10 maggio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1378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Temporali 10 maggio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9077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Temporali 10 maggio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2240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3123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28388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Brinata 22 marzo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128458" cy="309634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91683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Brinata 22 marzo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90" y="1600200"/>
            <a:ext cx="6646019" cy="4525963"/>
          </a:xfrm>
        </p:spPr>
      </p:pic>
    </p:spTree>
    <p:extLst>
      <p:ext uri="{BB962C8B-B14F-4D97-AF65-F5344CB8AC3E}">
        <p14:creationId xmlns:p14="http://schemas.microsoft.com/office/powerpoint/2010/main" val="31747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6000" dirty="0" smtClean="0">
                <a:solidFill>
                  <a:srgbClr val="FF0000"/>
                </a:solidFill>
              </a:rPr>
              <a:t>Grazie per l’attenzione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4315977" cy="11247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666615"/>
            <a:ext cx="3294733" cy="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Temporale 25 maggio 2016</a:t>
            </a:r>
          </a:p>
        </p:txBody>
      </p:sp>
      <p:pic>
        <p:nvPicPr>
          <p:cNvPr id="1026" name="Picture 2" descr="C:\Users\andrea.ferrini\Desktop\andrea\Pictures\Grandine29maggio\Cattur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" y="1600200"/>
            <a:ext cx="76641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Temporale 25 maggio 2016</a:t>
            </a:r>
          </a:p>
        </p:txBody>
      </p:sp>
      <p:pic>
        <p:nvPicPr>
          <p:cNvPr id="2050" name="Picture 2" descr="C:\Users\andrea.ferrini\Desktop\andrea\Pictures\Grandine29maggio\Cattur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9" y="1600200"/>
            <a:ext cx="76614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Temporale 25 maggio 2016</a:t>
            </a:r>
          </a:p>
        </p:txBody>
      </p:sp>
      <p:pic>
        <p:nvPicPr>
          <p:cNvPr id="3074" name="Picture 2" descr="C:\Users\andrea.ferrini\Desktop\andrea\Pictures\Grandine29maggio\Cattur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" y="1600200"/>
            <a:ext cx="76475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Temporale 25 </a:t>
            </a:r>
            <a:r>
              <a:rPr lang="it-IT" dirty="0"/>
              <a:t>maggio </a:t>
            </a:r>
            <a:r>
              <a:rPr lang="it-IT" dirty="0" smtClean="0"/>
              <a:t>2016</a:t>
            </a:r>
            <a:endParaRPr lang="it-IT" dirty="0"/>
          </a:p>
        </p:txBody>
      </p:sp>
      <p:pic>
        <p:nvPicPr>
          <p:cNvPr id="4098" name="Picture 2" descr="C:\Users\andrea.ferrini\Desktop\andrea\Pictures\Grandine29maggio\Cattur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6" y="1600200"/>
            <a:ext cx="7706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Temporale 28 giugno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andrea.ferrini\Documents\Bluetooth\Inbox\20170628_165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Temporale 28 giugno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2434431"/>
            <a:ext cx="5076825" cy="2857500"/>
          </a:xfrm>
        </p:spPr>
      </p:pic>
    </p:spTree>
    <p:extLst>
      <p:ext uri="{BB962C8B-B14F-4D97-AF65-F5344CB8AC3E}">
        <p14:creationId xmlns:p14="http://schemas.microsoft.com/office/powerpoint/2010/main" val="1264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Raffiche di vento temporale </a:t>
            </a:r>
            <a:br>
              <a:rPr lang="it-IT" dirty="0" smtClean="0"/>
            </a:br>
            <a:r>
              <a:rPr lang="it-IT" dirty="0" smtClean="0"/>
              <a:t>28 giugno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9759"/>
            <a:ext cx="6840760" cy="5010557"/>
          </a:xfrm>
        </p:spPr>
      </p:pic>
    </p:spTree>
    <p:extLst>
      <p:ext uri="{BB962C8B-B14F-4D97-AF65-F5344CB8AC3E}">
        <p14:creationId xmlns:p14="http://schemas.microsoft.com/office/powerpoint/2010/main" val="14580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83</Words>
  <Application>Microsoft Office PowerPoint</Application>
  <PresentationFormat>Presentazione su schermo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Gestione del rischio in agricoltura strumenti di monitoraggio</vt:lpstr>
      <vt:lpstr>Presentazione standard di PowerPoint</vt:lpstr>
      <vt:lpstr>Temporale 25 maggio 2016</vt:lpstr>
      <vt:lpstr>Temporale 25 maggio 2016</vt:lpstr>
      <vt:lpstr>Temporale 25 maggio 2016</vt:lpstr>
      <vt:lpstr>Temporale 25 maggio 2016</vt:lpstr>
      <vt:lpstr>Temporale 28 giugno 2017</vt:lpstr>
      <vt:lpstr>Temporale 28 giugno 2017</vt:lpstr>
      <vt:lpstr>Raffiche di vento temporale  28 giugno 2017</vt:lpstr>
      <vt:lpstr>Temporali 10 maggio 2018</vt:lpstr>
      <vt:lpstr>Temporali 10 maggio 2018</vt:lpstr>
      <vt:lpstr>Temporali 10 maggio 2018</vt:lpstr>
      <vt:lpstr>Temporali 10 maggio 2018</vt:lpstr>
      <vt:lpstr>Temporali 10 maggio 2018</vt:lpstr>
      <vt:lpstr>Temporali 10 maggio 2018</vt:lpstr>
      <vt:lpstr>Temporali 10 maggio 2018</vt:lpstr>
      <vt:lpstr>Temporali 10 maggio 2018</vt:lpstr>
      <vt:lpstr>Temporali 10 maggio 2018</vt:lpstr>
      <vt:lpstr>Presentazione standard di PowerPoint</vt:lpstr>
      <vt:lpstr>Brinata 22 marzo 2018</vt:lpstr>
      <vt:lpstr>Brinata 22 marzo 2018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 rischio strumenti di monitoraggio</dc:title>
  <dc:creator>Andrea Ferrini</dc:creator>
  <cp:lastModifiedBy>Andrea Ferrini</cp:lastModifiedBy>
  <cp:revision>12</cp:revision>
  <dcterms:created xsi:type="dcterms:W3CDTF">2018-05-10T12:30:49Z</dcterms:created>
  <dcterms:modified xsi:type="dcterms:W3CDTF">2018-05-10T19:56:35Z</dcterms:modified>
</cp:coreProperties>
</file>